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2" r:id="rId3"/>
    <p:sldId id="264" r:id="rId4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1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118B2-4837-9E4E-8E3D-63579515D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0CFF6-4F19-2147-BCEC-933E983F9F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3A4E3-F02C-CB45-874C-92AA625CC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A6992-2E5C-7E41-B1A1-548E872FB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6FAA6-ECC9-AC4E-9D6F-90E376595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38654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B0E66-7C6A-424B-A219-05E6E12EE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232823-10AB-B640-976B-15AEB6EAC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0EF92-4C20-9940-92F5-DC47880C7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AE223-B920-1C43-A08A-66A6F33E2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1763C-E9C7-7649-AFF2-F5AB8460B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008353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B49962-7B5D-EE47-919B-04CD0DFE40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BB3AFC-C903-4B40-8C6B-D45404D4D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76833-F4FD-AF44-9027-9D79E9028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3B306-B3D0-DB42-8C5D-EBBF924C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46717-0347-714F-8E88-98C0647C1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9323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DB820-44E2-CB42-90BD-CAFAB17C9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E4018-63D9-3046-9080-51BB7B479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49F89-7586-8042-8EB5-31BAD2671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31C79-A6A2-DD49-B44E-CFBE563EC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716B3-63D8-1F40-89CF-5CA38D1A2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28189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15364-BE7C-134F-87B4-8214F7843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A2478-3479-DA47-8CBD-4E4DCA46F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567BC-4EDC-E942-8D2B-7CB5A6B06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E3F49-8F84-514A-BF1A-6E9D493C6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C0777-A00A-8747-9326-D2FED0328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10676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9ED41-9222-DE41-A088-4E1784A80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6A721-7118-9E49-8D26-8889B3B1AF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59C0CB-87D9-CF42-8DDB-C33C3E2FD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56B57-41D9-5744-9907-D6A62D0E5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1D2B7-930B-3F43-A76E-E9245F6BA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497BD2-2DBA-3C40-9DFB-EF69AC952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55183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DB922-6C10-4445-8E81-12963FE73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4265A-DD17-0944-BDCD-870DDA27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FE4256-4F5D-B041-838B-496AD4900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FE1728-470E-0149-8C78-A4C9FAACB5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35FC27-AC5E-1045-A7BC-E220602776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D734A-EA8E-0442-BAC7-7B1AC86DB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E9C2EF-0580-A740-9F4E-5933B4DA6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8245AF-E63F-1341-AE12-BBB9F6F55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511198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390FB-CA5B-6343-B14D-1D12D9EFD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1D5CCA-EFA2-5A48-A40A-86A7740D4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EC199-CD93-1B42-A677-6ED84D160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CF7A9-3C29-0944-B008-FF6E8D113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00457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ABBBD5-3F0C-A34C-B047-A817B4BCB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18D0E6-049A-724F-8E03-55001A063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191D00-C8C5-464A-B00D-73C60B97C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043230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56F5F-CB7C-374B-89EA-384C1DF34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74011-8D25-A446-9412-07C79B8C3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74A05D-7F94-FE4A-80A8-64CFE3009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AB7B6-54EA-B049-A670-20CB0F264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44C14-2B90-1C45-80D2-5732BC508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9ACD4F-A65C-654B-A9AD-5E6C36156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27768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04816-726C-BC41-825D-0C0FA9035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6194A6-5C0D-9D40-AE76-310973AC2B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B8B3CD-283B-5146-8998-B5548361AB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F243D-37C6-2149-AC59-BAE49CB44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862C7E-FDF7-EB47-840C-D29D4ECEC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DA1DE-A150-D247-B135-A8659848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34363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0589C0-BB63-934F-A1AE-894A5DA94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9A496-1E62-FE41-B209-038358443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9601E-42E3-C746-972A-1484FD2DEB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5773D-6D45-A545-9BEA-022AEEFB4CE4}" type="datetimeFigureOut">
              <a:rPr lang="en-JP" smtClean="0"/>
              <a:t>2022/10/15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8175D-BC5F-DF49-BBB6-F7B15F9D34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20BC-20CD-8349-B2D3-84229D6762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F9068-FD6F-6C4A-BE79-577B383EF46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260548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F36E06-6134-E64F-8524-3B2C9DB61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782" y="3506400"/>
            <a:ext cx="7056000" cy="3528000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E53FB6-EBEC-E70A-9617-0C922EAC951E}"/>
              </a:ext>
            </a:extLst>
          </p:cNvPr>
          <p:cNvCxnSpPr>
            <a:cxnSpLocks/>
          </p:cNvCxnSpPr>
          <p:nvPr/>
        </p:nvCxnSpPr>
        <p:spPr>
          <a:xfrm>
            <a:off x="5272057" y="1331409"/>
            <a:ext cx="13726" cy="24480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00589F47-2E6F-7630-7DFC-D1BCFF0D9F7D}"/>
              </a:ext>
            </a:extLst>
          </p:cNvPr>
          <p:cNvSpPr/>
          <p:nvPr/>
        </p:nvSpPr>
        <p:spPr>
          <a:xfrm>
            <a:off x="3279451" y="1324957"/>
            <a:ext cx="4101187" cy="20228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F5BFAAC-E4D4-4310-4487-CC271EC89F78}"/>
              </a:ext>
            </a:extLst>
          </p:cNvPr>
          <p:cNvCxnSpPr>
            <a:cxnSpLocks/>
          </p:cNvCxnSpPr>
          <p:nvPr/>
        </p:nvCxnSpPr>
        <p:spPr>
          <a:xfrm>
            <a:off x="3279451" y="1681078"/>
            <a:ext cx="60944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F4FD263-9198-ABB4-9595-5FD3050ACC96}"/>
              </a:ext>
            </a:extLst>
          </p:cNvPr>
          <p:cNvCxnSpPr>
            <a:cxnSpLocks/>
          </p:cNvCxnSpPr>
          <p:nvPr/>
        </p:nvCxnSpPr>
        <p:spPr>
          <a:xfrm>
            <a:off x="6566295" y="1677268"/>
            <a:ext cx="432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F2B4F2C-17BD-E31C-0DE6-070FE33FEC5D}"/>
              </a:ext>
            </a:extLst>
          </p:cNvPr>
          <p:cNvCxnSpPr>
            <a:cxnSpLocks/>
          </p:cNvCxnSpPr>
          <p:nvPr/>
        </p:nvCxnSpPr>
        <p:spPr>
          <a:xfrm flipH="1">
            <a:off x="4227440" y="1677266"/>
            <a:ext cx="648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B1345F2-66F5-5E74-EE93-47039CAD1FEE}"/>
              </a:ext>
            </a:extLst>
          </p:cNvPr>
          <p:cNvCxnSpPr>
            <a:cxnSpLocks/>
          </p:cNvCxnSpPr>
          <p:nvPr/>
        </p:nvCxnSpPr>
        <p:spPr>
          <a:xfrm flipH="1">
            <a:off x="4394128" y="2015407"/>
            <a:ext cx="504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BFC9CC3-80F4-3F49-82AA-E5DC04C9B528}"/>
              </a:ext>
            </a:extLst>
          </p:cNvPr>
          <p:cNvCxnSpPr>
            <a:cxnSpLocks/>
          </p:cNvCxnSpPr>
          <p:nvPr/>
        </p:nvCxnSpPr>
        <p:spPr>
          <a:xfrm>
            <a:off x="3793495" y="2012530"/>
            <a:ext cx="612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ADEB4A4-7F78-C82F-0E96-8828E0CB060B}"/>
              </a:ext>
            </a:extLst>
          </p:cNvPr>
          <p:cNvCxnSpPr>
            <a:cxnSpLocks/>
          </p:cNvCxnSpPr>
          <p:nvPr/>
        </p:nvCxnSpPr>
        <p:spPr>
          <a:xfrm>
            <a:off x="3774443" y="2336384"/>
            <a:ext cx="612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CBB7C0B6-E503-EB2C-7AF2-D987D31141D6}"/>
              </a:ext>
            </a:extLst>
          </p:cNvPr>
          <p:cNvSpPr txBox="1"/>
          <p:nvPr/>
        </p:nvSpPr>
        <p:spPr>
          <a:xfrm>
            <a:off x="3596591" y="3308868"/>
            <a:ext cx="44676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4574114                             4579943                             4585773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5D35D4A-5A36-639E-F4FE-1B2FB3BF34E0}"/>
              </a:ext>
            </a:extLst>
          </p:cNvPr>
          <p:cNvCxnSpPr/>
          <p:nvPr/>
        </p:nvCxnSpPr>
        <p:spPr>
          <a:xfrm>
            <a:off x="7304108" y="1314752"/>
            <a:ext cx="0" cy="2016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A966E42-9474-A508-8EBC-BFA883A29759}"/>
              </a:ext>
            </a:extLst>
          </p:cNvPr>
          <p:cNvCxnSpPr/>
          <p:nvPr/>
        </p:nvCxnSpPr>
        <p:spPr>
          <a:xfrm>
            <a:off x="5484834" y="1310669"/>
            <a:ext cx="0" cy="2016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8772DBF-EB99-18C0-F476-F36990138489}"/>
              </a:ext>
            </a:extLst>
          </p:cNvPr>
          <p:cNvCxnSpPr/>
          <p:nvPr/>
        </p:nvCxnSpPr>
        <p:spPr>
          <a:xfrm>
            <a:off x="3682321" y="1317515"/>
            <a:ext cx="0" cy="2016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84C7D681-C99B-335D-1C05-1A479DC3ADC2}"/>
              </a:ext>
            </a:extLst>
          </p:cNvPr>
          <p:cNvSpPr txBox="1"/>
          <p:nvPr/>
        </p:nvSpPr>
        <p:spPr>
          <a:xfrm>
            <a:off x="2910193" y="1705252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AT3G13880.1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E1EA857-302F-65D5-C6BB-EA769EF98694}"/>
              </a:ext>
            </a:extLst>
          </p:cNvPr>
          <p:cNvSpPr txBox="1"/>
          <p:nvPr/>
        </p:nvSpPr>
        <p:spPr>
          <a:xfrm>
            <a:off x="3279451" y="2053879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AT3G13882.1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7315CB5-4B90-D92E-3ACF-D345F39C9861}"/>
              </a:ext>
            </a:extLst>
          </p:cNvPr>
          <p:cNvSpPr txBox="1"/>
          <p:nvPr/>
        </p:nvSpPr>
        <p:spPr>
          <a:xfrm>
            <a:off x="3288974" y="2420599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AT3G13882.2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605DD34-1E9D-D88C-FA82-F0702FE4B78D}"/>
              </a:ext>
            </a:extLst>
          </p:cNvPr>
          <p:cNvSpPr txBox="1"/>
          <p:nvPr/>
        </p:nvSpPr>
        <p:spPr>
          <a:xfrm>
            <a:off x="4367493" y="1716417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AT3G13890.1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10BB8D6-0DDB-7CE0-1D75-771104983351}"/>
              </a:ext>
            </a:extLst>
          </p:cNvPr>
          <p:cNvSpPr txBox="1"/>
          <p:nvPr/>
        </p:nvSpPr>
        <p:spPr>
          <a:xfrm>
            <a:off x="4377140" y="2025305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AT3G13890.2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0F9224E-9896-5B6A-CE28-C5DC137A6972}"/>
              </a:ext>
            </a:extLst>
          </p:cNvPr>
          <p:cNvSpPr txBox="1"/>
          <p:nvPr/>
        </p:nvSpPr>
        <p:spPr>
          <a:xfrm>
            <a:off x="4494452" y="1363540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MYB26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CED43A6-72B3-DEF4-C409-1D82F3090E36}"/>
              </a:ext>
            </a:extLst>
          </p:cNvPr>
          <p:cNvSpPr txBox="1"/>
          <p:nvPr/>
        </p:nvSpPr>
        <p:spPr>
          <a:xfrm>
            <a:off x="5976415" y="1698889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AT3G13898.1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0F9CB74-5A92-6520-C887-1BCBC0E6DE9A}"/>
              </a:ext>
            </a:extLst>
          </p:cNvPr>
          <p:cNvSpPr txBox="1"/>
          <p:nvPr/>
        </p:nvSpPr>
        <p:spPr>
          <a:xfrm>
            <a:off x="7229350" y="1682607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AT3G13900.1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EA12858-C306-A72F-1C48-0437AE9DCC1A}"/>
              </a:ext>
            </a:extLst>
          </p:cNvPr>
          <p:cNvSpPr txBox="1"/>
          <p:nvPr/>
        </p:nvSpPr>
        <p:spPr>
          <a:xfrm>
            <a:off x="4542453" y="3436227"/>
            <a:ext cx="779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4579292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876B03-F116-D6BF-49F4-F35D6801561B}"/>
              </a:ext>
            </a:extLst>
          </p:cNvPr>
          <p:cNvSpPr txBox="1"/>
          <p:nvPr/>
        </p:nvSpPr>
        <p:spPr>
          <a:xfrm>
            <a:off x="1575331" y="134415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EA70DD-CCB8-B9A0-C9AF-17CC9FCC76F7}"/>
              </a:ext>
            </a:extLst>
          </p:cNvPr>
          <p:cNvSpPr txBox="1"/>
          <p:nvPr/>
        </p:nvSpPr>
        <p:spPr>
          <a:xfrm>
            <a:off x="1583139" y="361609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7C74AB2-4450-DEE0-0229-4DFA4F6D8A65}"/>
              </a:ext>
            </a:extLst>
          </p:cNvPr>
          <p:cNvCxnSpPr/>
          <p:nvPr/>
        </p:nvCxnSpPr>
        <p:spPr>
          <a:xfrm>
            <a:off x="7278624" y="1673341"/>
            <a:ext cx="108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5F81B03-07C9-EF83-D5DF-6ED66ACC7481}"/>
              </a:ext>
            </a:extLst>
          </p:cNvPr>
          <p:cNvSpPr txBox="1"/>
          <p:nvPr/>
        </p:nvSpPr>
        <p:spPr>
          <a:xfrm>
            <a:off x="2892041" y="2685406"/>
            <a:ext cx="19559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JP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utative ribosomal gene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BFCE21-C68B-26E2-1D76-03FFFB417D1A}"/>
              </a:ext>
            </a:extLst>
          </p:cNvPr>
          <p:cNvSpPr txBox="1"/>
          <p:nvPr/>
        </p:nvSpPr>
        <p:spPr>
          <a:xfrm>
            <a:off x="6412684" y="1373424"/>
            <a:ext cx="6639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EPFL3</a:t>
            </a:r>
            <a:endParaRPr lang="en-JP" sz="1200" b="1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694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F36E06-6134-E64F-8524-3B2C9DB61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782" y="3506400"/>
            <a:ext cx="7056000" cy="352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83F55A-2E1B-214E-9C57-0A4BC2261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434" y="3617209"/>
            <a:ext cx="3240000" cy="3240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D4A6D9F-24E5-2FF1-3833-0BEDCE174AC5}"/>
              </a:ext>
            </a:extLst>
          </p:cNvPr>
          <p:cNvCxnSpPr/>
          <p:nvPr/>
        </p:nvCxnSpPr>
        <p:spPr>
          <a:xfrm flipH="1">
            <a:off x="2986201" y="2061298"/>
            <a:ext cx="1980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D8A06BF-D709-09E1-EEC9-227B545CD20D}"/>
              </a:ext>
            </a:extLst>
          </p:cNvPr>
          <p:cNvCxnSpPr/>
          <p:nvPr/>
        </p:nvCxnSpPr>
        <p:spPr>
          <a:xfrm>
            <a:off x="7417849" y="1363142"/>
            <a:ext cx="0" cy="201600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E53FB6-EBEC-E70A-9617-0C922EAC951E}"/>
              </a:ext>
            </a:extLst>
          </p:cNvPr>
          <p:cNvCxnSpPr>
            <a:cxnSpLocks/>
          </p:cNvCxnSpPr>
          <p:nvPr/>
        </p:nvCxnSpPr>
        <p:spPr>
          <a:xfrm flipH="1">
            <a:off x="5425243" y="3404013"/>
            <a:ext cx="1992606" cy="45307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00589F47-2E6F-7630-7DFC-D1BCFF0D9F7D}"/>
              </a:ext>
            </a:extLst>
          </p:cNvPr>
          <p:cNvSpPr/>
          <p:nvPr/>
        </p:nvSpPr>
        <p:spPr>
          <a:xfrm>
            <a:off x="2196065" y="1373725"/>
            <a:ext cx="9095755" cy="20228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BBAADB0-1471-6984-B556-2D1F4860E805}"/>
              </a:ext>
            </a:extLst>
          </p:cNvPr>
          <p:cNvCxnSpPr/>
          <p:nvPr/>
        </p:nvCxnSpPr>
        <p:spPr>
          <a:xfrm flipH="1">
            <a:off x="2968481" y="2383818"/>
            <a:ext cx="1980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F5BFAAC-E4D4-4310-4487-CC271EC89F78}"/>
              </a:ext>
            </a:extLst>
          </p:cNvPr>
          <p:cNvCxnSpPr>
            <a:cxnSpLocks/>
          </p:cNvCxnSpPr>
          <p:nvPr/>
        </p:nvCxnSpPr>
        <p:spPr>
          <a:xfrm>
            <a:off x="5170691" y="1729846"/>
            <a:ext cx="864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CBBE84E-C304-4333-5CC9-9A0E77523724}"/>
              </a:ext>
            </a:extLst>
          </p:cNvPr>
          <p:cNvCxnSpPr/>
          <p:nvPr/>
        </p:nvCxnSpPr>
        <p:spPr>
          <a:xfrm flipH="1">
            <a:off x="2210353" y="1729846"/>
            <a:ext cx="86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411F6EA-BD80-6837-6185-952F42BF7EEB}"/>
              </a:ext>
            </a:extLst>
          </p:cNvPr>
          <p:cNvCxnSpPr>
            <a:cxnSpLocks/>
          </p:cNvCxnSpPr>
          <p:nvPr/>
        </p:nvCxnSpPr>
        <p:spPr>
          <a:xfrm>
            <a:off x="9438150" y="1739180"/>
            <a:ext cx="1728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48E9D9E-DF34-7EDC-6BE3-FBC8B0B6F616}"/>
              </a:ext>
            </a:extLst>
          </p:cNvPr>
          <p:cNvCxnSpPr>
            <a:cxnSpLocks/>
          </p:cNvCxnSpPr>
          <p:nvPr/>
        </p:nvCxnSpPr>
        <p:spPr>
          <a:xfrm>
            <a:off x="9547686" y="2063034"/>
            <a:ext cx="1548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B8EED6D-0516-DA37-A105-B5E10B2494B1}"/>
              </a:ext>
            </a:extLst>
          </p:cNvPr>
          <p:cNvCxnSpPr>
            <a:cxnSpLocks/>
          </p:cNvCxnSpPr>
          <p:nvPr/>
        </p:nvCxnSpPr>
        <p:spPr>
          <a:xfrm>
            <a:off x="9557207" y="2386887"/>
            <a:ext cx="1548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F4FD263-9198-ABB4-9595-5FD3050ACC96}"/>
              </a:ext>
            </a:extLst>
          </p:cNvPr>
          <p:cNvCxnSpPr>
            <a:cxnSpLocks/>
          </p:cNvCxnSpPr>
          <p:nvPr/>
        </p:nvCxnSpPr>
        <p:spPr>
          <a:xfrm>
            <a:off x="8712087" y="1726036"/>
            <a:ext cx="432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F2B4F2C-17BD-E31C-0DE6-070FE33FEC5D}"/>
              </a:ext>
            </a:extLst>
          </p:cNvPr>
          <p:cNvCxnSpPr>
            <a:cxnSpLocks/>
          </p:cNvCxnSpPr>
          <p:nvPr/>
        </p:nvCxnSpPr>
        <p:spPr>
          <a:xfrm flipH="1">
            <a:off x="6373232" y="1726034"/>
            <a:ext cx="648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B1345F2-66F5-5E74-EE93-47039CAD1FEE}"/>
              </a:ext>
            </a:extLst>
          </p:cNvPr>
          <p:cNvCxnSpPr>
            <a:cxnSpLocks/>
          </p:cNvCxnSpPr>
          <p:nvPr/>
        </p:nvCxnSpPr>
        <p:spPr>
          <a:xfrm flipH="1">
            <a:off x="6539920" y="2064175"/>
            <a:ext cx="504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BFC9CC3-80F4-3F49-82AA-E5DC04C9B528}"/>
              </a:ext>
            </a:extLst>
          </p:cNvPr>
          <p:cNvCxnSpPr>
            <a:cxnSpLocks/>
          </p:cNvCxnSpPr>
          <p:nvPr/>
        </p:nvCxnSpPr>
        <p:spPr>
          <a:xfrm>
            <a:off x="5939287" y="2061298"/>
            <a:ext cx="612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ADEB4A4-7F78-C82F-0E96-8828E0CB060B}"/>
              </a:ext>
            </a:extLst>
          </p:cNvPr>
          <p:cNvCxnSpPr>
            <a:cxnSpLocks/>
          </p:cNvCxnSpPr>
          <p:nvPr/>
        </p:nvCxnSpPr>
        <p:spPr>
          <a:xfrm>
            <a:off x="5920235" y="2385152"/>
            <a:ext cx="61200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0970293-184B-54EB-5F2C-6A0EC19C1D08}"/>
              </a:ext>
            </a:extLst>
          </p:cNvPr>
          <p:cNvCxnSpPr>
            <a:cxnSpLocks/>
          </p:cNvCxnSpPr>
          <p:nvPr/>
        </p:nvCxnSpPr>
        <p:spPr>
          <a:xfrm flipH="1">
            <a:off x="10856438" y="2719780"/>
            <a:ext cx="432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4C3BA40-0EEB-3BCF-91FF-539DA1E7EA92}"/>
              </a:ext>
            </a:extLst>
          </p:cNvPr>
          <p:cNvCxnSpPr>
            <a:cxnSpLocks/>
          </p:cNvCxnSpPr>
          <p:nvPr/>
        </p:nvCxnSpPr>
        <p:spPr>
          <a:xfrm flipH="1">
            <a:off x="10965974" y="3043634"/>
            <a:ext cx="324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CBB7C0B6-E503-EB2C-7AF2-D987D31141D6}"/>
              </a:ext>
            </a:extLst>
          </p:cNvPr>
          <p:cNvSpPr txBox="1"/>
          <p:nvPr/>
        </p:nvSpPr>
        <p:spPr>
          <a:xfrm>
            <a:off x="2096975" y="3357636"/>
            <a:ext cx="80808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4562454                            4568284                             4574114                             4579943                             4585773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5D35D4A-5A36-639E-F4FE-1B2FB3BF34E0}"/>
              </a:ext>
            </a:extLst>
          </p:cNvPr>
          <p:cNvCxnSpPr/>
          <p:nvPr/>
        </p:nvCxnSpPr>
        <p:spPr>
          <a:xfrm>
            <a:off x="9449900" y="1363520"/>
            <a:ext cx="0" cy="2016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A966E42-9474-A508-8EBC-BFA883A29759}"/>
              </a:ext>
            </a:extLst>
          </p:cNvPr>
          <p:cNvCxnSpPr/>
          <p:nvPr/>
        </p:nvCxnSpPr>
        <p:spPr>
          <a:xfrm>
            <a:off x="7630626" y="1359437"/>
            <a:ext cx="0" cy="2016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8772DBF-EB99-18C0-F476-F36990138489}"/>
              </a:ext>
            </a:extLst>
          </p:cNvPr>
          <p:cNvCxnSpPr/>
          <p:nvPr/>
        </p:nvCxnSpPr>
        <p:spPr>
          <a:xfrm>
            <a:off x="5828113" y="1366283"/>
            <a:ext cx="0" cy="2016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9F0197C-0277-94CA-6AF6-A3B605139A81}"/>
              </a:ext>
            </a:extLst>
          </p:cNvPr>
          <p:cNvCxnSpPr/>
          <p:nvPr/>
        </p:nvCxnSpPr>
        <p:spPr>
          <a:xfrm>
            <a:off x="4011600" y="1359437"/>
            <a:ext cx="0" cy="2016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7F2FF8A9-B298-D7AD-13F1-4B6D4D87C828}"/>
              </a:ext>
            </a:extLst>
          </p:cNvPr>
          <p:cNvSpPr txBox="1"/>
          <p:nvPr/>
        </p:nvSpPr>
        <p:spPr>
          <a:xfrm>
            <a:off x="2986201" y="2087428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AT3G13870.1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AD16C8A-392F-C031-DCA2-8DAF96588F20}"/>
              </a:ext>
            </a:extLst>
          </p:cNvPr>
          <p:cNvSpPr txBox="1"/>
          <p:nvPr/>
        </p:nvSpPr>
        <p:spPr>
          <a:xfrm>
            <a:off x="2995723" y="2439856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AT3G13870.2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CC145BE-7B52-A81D-A68A-7F95F11B5BAB}"/>
              </a:ext>
            </a:extLst>
          </p:cNvPr>
          <p:cNvSpPr txBox="1"/>
          <p:nvPr/>
        </p:nvSpPr>
        <p:spPr>
          <a:xfrm>
            <a:off x="4079010" y="1722058"/>
            <a:ext cx="6014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i="1" dirty="0">
                <a:latin typeface="Arial" panose="020B0604020202020204" pitchFamily="34" charset="0"/>
                <a:cs typeface="Arial" panose="020B0604020202020204" pitchFamily="34" charset="0"/>
              </a:rPr>
              <a:t>RHD3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4C7D681-C99B-335D-1C05-1A479DC3ADC2}"/>
              </a:ext>
            </a:extLst>
          </p:cNvPr>
          <p:cNvSpPr txBox="1"/>
          <p:nvPr/>
        </p:nvSpPr>
        <p:spPr>
          <a:xfrm>
            <a:off x="5055985" y="1766212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AT3G13880.1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1892F93-38B4-8D52-0994-F34BD47D0327}"/>
              </a:ext>
            </a:extLst>
          </p:cNvPr>
          <p:cNvSpPr txBox="1"/>
          <p:nvPr/>
        </p:nvSpPr>
        <p:spPr>
          <a:xfrm>
            <a:off x="5246624" y="1402194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i="1" dirty="0">
                <a:latin typeface="Arial" panose="020B0604020202020204" pitchFamily="34" charset="0"/>
                <a:cs typeface="Arial" panose="020B0604020202020204" pitchFamily="34" charset="0"/>
              </a:rPr>
              <a:t>OTP72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E1EA857-302F-65D5-C6BB-EA769EF98694}"/>
              </a:ext>
            </a:extLst>
          </p:cNvPr>
          <p:cNvSpPr txBox="1"/>
          <p:nvPr/>
        </p:nvSpPr>
        <p:spPr>
          <a:xfrm>
            <a:off x="5425243" y="2102647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AT3G13882.1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7315CB5-4B90-D92E-3ACF-D345F39C9861}"/>
              </a:ext>
            </a:extLst>
          </p:cNvPr>
          <p:cNvSpPr txBox="1"/>
          <p:nvPr/>
        </p:nvSpPr>
        <p:spPr>
          <a:xfrm>
            <a:off x="5434766" y="2469367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AT3G13882.2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605DD34-1E9D-D88C-FA82-F0702FE4B78D}"/>
              </a:ext>
            </a:extLst>
          </p:cNvPr>
          <p:cNvSpPr txBox="1"/>
          <p:nvPr/>
        </p:nvSpPr>
        <p:spPr>
          <a:xfrm>
            <a:off x="6513285" y="1765185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AT3G13890.1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10BB8D6-0DDB-7CE0-1D75-771104983351}"/>
              </a:ext>
            </a:extLst>
          </p:cNvPr>
          <p:cNvSpPr txBox="1"/>
          <p:nvPr/>
        </p:nvSpPr>
        <p:spPr>
          <a:xfrm>
            <a:off x="6522932" y="2074073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AT3G13890.2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0F9224E-9896-5B6A-CE28-C5DC137A6972}"/>
              </a:ext>
            </a:extLst>
          </p:cNvPr>
          <p:cNvSpPr txBox="1"/>
          <p:nvPr/>
        </p:nvSpPr>
        <p:spPr>
          <a:xfrm>
            <a:off x="6640244" y="1412308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MYB26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69A28AA-2766-D28D-F994-6B01AAF1689F}"/>
              </a:ext>
            </a:extLst>
          </p:cNvPr>
          <p:cNvSpPr txBox="1"/>
          <p:nvPr/>
        </p:nvSpPr>
        <p:spPr>
          <a:xfrm>
            <a:off x="2162466" y="1762499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AT3G13860.1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CED43A6-72B3-DEF4-C409-1D82F3090E36}"/>
              </a:ext>
            </a:extLst>
          </p:cNvPr>
          <p:cNvSpPr txBox="1"/>
          <p:nvPr/>
        </p:nvSpPr>
        <p:spPr>
          <a:xfrm>
            <a:off x="8122207" y="1747657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AT3G13898.1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0F9CB74-5A92-6520-C887-1BCBC0E6DE9A}"/>
              </a:ext>
            </a:extLst>
          </p:cNvPr>
          <p:cNvSpPr txBox="1"/>
          <p:nvPr/>
        </p:nvSpPr>
        <p:spPr>
          <a:xfrm>
            <a:off x="9314182" y="1731375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AT3G13900.1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AB324-8A89-164A-F3A6-AFF3844FD82D}"/>
              </a:ext>
            </a:extLst>
          </p:cNvPr>
          <p:cNvSpPr txBox="1"/>
          <p:nvPr/>
        </p:nvSpPr>
        <p:spPr>
          <a:xfrm>
            <a:off x="9466582" y="2069516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AT3G13900.2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EAF3AF6-DEDE-1338-8C71-BDE7F1132DAF}"/>
              </a:ext>
            </a:extLst>
          </p:cNvPr>
          <p:cNvSpPr txBox="1"/>
          <p:nvPr/>
        </p:nvSpPr>
        <p:spPr>
          <a:xfrm>
            <a:off x="9476104" y="2407656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AT3G13900.3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5930510-CE41-FE97-2D6C-2ED0AA9C2694}"/>
              </a:ext>
            </a:extLst>
          </p:cNvPr>
          <p:cNvSpPr txBox="1"/>
          <p:nvPr/>
        </p:nvSpPr>
        <p:spPr>
          <a:xfrm>
            <a:off x="10231120" y="2746050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AT3G13910.1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AE53AD9-074A-C04F-4EA7-383393BBE5CE}"/>
              </a:ext>
            </a:extLst>
          </p:cNvPr>
          <p:cNvSpPr txBox="1"/>
          <p:nvPr/>
        </p:nvSpPr>
        <p:spPr>
          <a:xfrm>
            <a:off x="10240858" y="3084074"/>
            <a:ext cx="1128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AT3G13910.2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EA12858-C306-A72F-1C48-0437AE9DCC1A}"/>
              </a:ext>
            </a:extLst>
          </p:cNvPr>
          <p:cNvSpPr txBox="1"/>
          <p:nvPr/>
        </p:nvSpPr>
        <p:spPr>
          <a:xfrm>
            <a:off x="6761397" y="3484995"/>
            <a:ext cx="779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4579292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876B03-F116-D6BF-49F4-F35D6801561B}"/>
              </a:ext>
            </a:extLst>
          </p:cNvPr>
          <p:cNvSpPr txBox="1"/>
          <p:nvPr/>
        </p:nvSpPr>
        <p:spPr>
          <a:xfrm>
            <a:off x="1575331" y="134415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EA70DD-CCB8-B9A0-C9AF-17CC9FCC76F7}"/>
              </a:ext>
            </a:extLst>
          </p:cNvPr>
          <p:cNvSpPr txBox="1"/>
          <p:nvPr/>
        </p:nvSpPr>
        <p:spPr>
          <a:xfrm>
            <a:off x="1583139" y="361609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D68228-C7AE-50C6-1BFB-134CCA4BAC10}"/>
              </a:ext>
            </a:extLst>
          </p:cNvPr>
          <p:cNvSpPr txBox="1"/>
          <p:nvPr/>
        </p:nvSpPr>
        <p:spPr>
          <a:xfrm>
            <a:off x="8485078" y="364541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503940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6A6959-9A1A-8FEE-2021-5BE6BD46F1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2" r="76470" b="52941"/>
          <a:stretch/>
        </p:blipFill>
        <p:spPr>
          <a:xfrm>
            <a:off x="1633728" y="0"/>
            <a:ext cx="1719072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FEE73C-C65E-A1C1-DF1E-DE7221F3C6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4" t="49987" r="22902"/>
          <a:stretch/>
        </p:blipFill>
        <p:spPr>
          <a:xfrm>
            <a:off x="7711442" y="24384"/>
            <a:ext cx="2084832" cy="29154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F01719-9EC4-84C7-8CA6-FBA8C4BE5E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10" r="22667" b="52732"/>
          <a:stretch/>
        </p:blipFill>
        <p:spPr>
          <a:xfrm>
            <a:off x="3438144" y="24384"/>
            <a:ext cx="2084832" cy="27553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09705A-1382-3B69-4099-7A5FD03F2A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87" r="73177"/>
          <a:stretch/>
        </p:blipFill>
        <p:spPr>
          <a:xfrm>
            <a:off x="5626610" y="0"/>
            <a:ext cx="2084832" cy="291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187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45</Words>
  <Application>Microsoft Macintosh PowerPoint</Application>
  <PresentationFormat>Widescreen</PresentationFormat>
  <Paragraphs>36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Yasuhiro Sato</dc:creator>
  <cp:lastModifiedBy>Yasuhiro Sato</cp:lastModifiedBy>
  <cp:revision>32</cp:revision>
  <dcterms:created xsi:type="dcterms:W3CDTF">2022-03-04T09:16:05Z</dcterms:created>
  <dcterms:modified xsi:type="dcterms:W3CDTF">2022-10-15T10:41:05Z</dcterms:modified>
</cp:coreProperties>
</file>

<file path=docProps/thumbnail.jpeg>
</file>